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306" r:id="rId16"/>
    <p:sldId id="30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23339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Railway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11020-4580-4D88-ACBD-9DCF34E67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Search Ticket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0660F6-1E96-443C-940C-8428CD4EF4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4384" y="2103438"/>
            <a:ext cx="8103232" cy="3849687"/>
          </a:xfrm>
        </p:spPr>
      </p:pic>
    </p:spTree>
    <p:extLst>
      <p:ext uri="{BB962C8B-B14F-4D97-AF65-F5344CB8AC3E}">
        <p14:creationId xmlns:p14="http://schemas.microsoft.com/office/powerpoint/2010/main" val="3415706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02405-0242-428D-9E38-F2CC77B8C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Display Available Tickets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D9D51A-87F4-471C-BD83-DE3043FBAB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8419" y="2103438"/>
            <a:ext cx="3695162" cy="3849687"/>
          </a:xfrm>
        </p:spPr>
      </p:pic>
    </p:spTree>
    <p:extLst>
      <p:ext uri="{BB962C8B-B14F-4D97-AF65-F5344CB8AC3E}">
        <p14:creationId xmlns:p14="http://schemas.microsoft.com/office/powerpoint/2010/main" val="2008769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0404-9094-40A0-B754-CBFCCA56E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Display Cancelled Tickets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87000C-B881-4A75-9D90-DC070A3F7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6358" y="2103438"/>
            <a:ext cx="8799284" cy="3849687"/>
          </a:xfrm>
        </p:spPr>
      </p:pic>
    </p:spTree>
    <p:extLst>
      <p:ext uri="{BB962C8B-B14F-4D97-AF65-F5344CB8AC3E}">
        <p14:creationId xmlns:p14="http://schemas.microsoft.com/office/powerpoint/2010/main" val="3451810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784F6-9FD7-4582-BECD-6B9D1C130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 Updates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FD9D-1375-4D13-B665-FC14042A7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Live Tracking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Log-in and Registration Portal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Customer Feedback</a:t>
            </a:r>
          </a:p>
          <a:p>
            <a:pPr>
              <a:buFont typeface="Wingdings" panose="05000000000000000000" pitchFamily="2" charset="2"/>
              <a:buChar char="q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9354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AF17C-6030-434C-BF57-6221D619B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Name of team members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7BE4-D449-4218-903A-2B17289C4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14195"/>
            <a:ext cx="10058400" cy="39385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Patel </a:t>
            </a:r>
            <a:r>
              <a:rPr lang="en-US" sz="3200" dirty="0" err="1"/>
              <a:t>Deepkumar</a:t>
            </a:r>
            <a:r>
              <a:rPr lang="en-US" sz="3200" dirty="0"/>
              <a:t> 20162171014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Patel Dhruv 20162171015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Patel Harsh 20162171016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Patel </a:t>
            </a:r>
            <a:r>
              <a:rPr lang="en-US" sz="3200" dirty="0" err="1"/>
              <a:t>Harshil</a:t>
            </a:r>
            <a:r>
              <a:rPr lang="en-US" sz="3200" dirty="0"/>
              <a:t> 20162171017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938941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58385-0672-4264-A6F2-B25D3AFCC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Proposed system : software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EE3FC-40AE-4F6C-A7BD-6D17ED4C6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6000" dirty="0"/>
              <a:t>JBDC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000" dirty="0"/>
              <a:t>Java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58118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00B2A-A642-4197-A722-A3F7DD377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75813"/>
          </a:xfrm>
        </p:spPr>
        <p:txBody>
          <a:bodyPr/>
          <a:lstStyle/>
          <a:p>
            <a:pPr algn="ctr"/>
            <a:r>
              <a:rPr lang="en-US" b="1" dirty="0"/>
              <a:t>Flowchart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494FB9-2C1F-41EB-BE08-4C8CC26212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062" y="1409350"/>
            <a:ext cx="11048301" cy="4890782"/>
          </a:xfrm>
        </p:spPr>
      </p:pic>
    </p:spTree>
    <p:extLst>
      <p:ext uri="{BB962C8B-B14F-4D97-AF65-F5344CB8AC3E}">
        <p14:creationId xmlns:p14="http://schemas.microsoft.com/office/powerpoint/2010/main" val="2572569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A40C4-D4A4-4CF7-8195-BE4C958DC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Java Concept Implemented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54209-C7F0-4D32-8E65-13A269497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800" dirty="0" err="1"/>
              <a:t>Abstact</a:t>
            </a:r>
            <a:r>
              <a:rPr lang="en-IN" sz="2800" dirty="0"/>
              <a:t> class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800" dirty="0"/>
              <a:t> Interface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800" dirty="0"/>
              <a:t>Constructor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800" dirty="0"/>
              <a:t>Exception Handling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800" dirty="0"/>
              <a:t>Inheritance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800" dirty="0" err="1"/>
              <a:t>Jdbc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448586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130FF-7371-4265-9EE6-BD1C20263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Main menu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198DC1-EE16-44F3-8FA1-E1E5C2FEA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50" t="16182" r="1118" b="7765"/>
          <a:stretch/>
        </p:blipFill>
        <p:spPr>
          <a:xfrm>
            <a:off x="2919369" y="2726422"/>
            <a:ext cx="6526635" cy="2927758"/>
          </a:xfrm>
        </p:spPr>
      </p:pic>
    </p:spTree>
    <p:extLst>
      <p:ext uri="{BB962C8B-B14F-4D97-AF65-F5344CB8AC3E}">
        <p14:creationId xmlns:p14="http://schemas.microsoft.com/office/powerpoint/2010/main" val="865524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21E7B-5E88-4C31-9164-B53151DAB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Ticket Booking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B95E38-FBCB-4982-9F3E-31FE28ECF1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49" t="15529" b="7983"/>
          <a:stretch/>
        </p:blipFill>
        <p:spPr>
          <a:xfrm>
            <a:off x="2919369" y="2701255"/>
            <a:ext cx="6603334" cy="2944536"/>
          </a:xfrm>
        </p:spPr>
      </p:pic>
    </p:spTree>
    <p:extLst>
      <p:ext uri="{BB962C8B-B14F-4D97-AF65-F5344CB8AC3E}">
        <p14:creationId xmlns:p14="http://schemas.microsoft.com/office/powerpoint/2010/main" val="508118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BBEAF1-3093-4E17-82DE-F8129A3D0F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49" t="14753" b="9414"/>
          <a:stretch/>
        </p:blipFill>
        <p:spPr>
          <a:xfrm>
            <a:off x="2919369" y="2072081"/>
            <a:ext cx="6603334" cy="2919369"/>
          </a:xfrm>
        </p:spPr>
      </p:pic>
    </p:spTree>
    <p:extLst>
      <p:ext uri="{BB962C8B-B14F-4D97-AF65-F5344CB8AC3E}">
        <p14:creationId xmlns:p14="http://schemas.microsoft.com/office/powerpoint/2010/main" val="3054475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C6E93-D8FF-48BE-BB53-CB4546DB2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Display Ticket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48F5E1-1BA0-47CD-B5E1-F73CDE57D7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802" y="2103438"/>
            <a:ext cx="8752396" cy="3849687"/>
          </a:xfrm>
        </p:spPr>
      </p:pic>
    </p:spTree>
    <p:extLst>
      <p:ext uri="{BB962C8B-B14F-4D97-AF65-F5344CB8AC3E}">
        <p14:creationId xmlns:p14="http://schemas.microsoft.com/office/powerpoint/2010/main" val="36293376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{6E907E92-12BA-4BC9-8597-0EF064E7F70F}tf56219246_win32</Template>
  <TotalTime>33</TotalTime>
  <Words>63</Words>
  <Application>Microsoft Office PowerPoint</Application>
  <PresentationFormat>Widescreen</PresentationFormat>
  <Paragraphs>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Avenir Next LT Pro</vt:lpstr>
      <vt:lpstr>Avenir Next LT Pro Light</vt:lpstr>
      <vt:lpstr>Garamond</vt:lpstr>
      <vt:lpstr>Wingdings</vt:lpstr>
      <vt:lpstr>SavonVTI</vt:lpstr>
      <vt:lpstr>Railway management System</vt:lpstr>
      <vt:lpstr>Name of team members</vt:lpstr>
      <vt:lpstr>Proposed system : software specification</vt:lpstr>
      <vt:lpstr>Flowchart</vt:lpstr>
      <vt:lpstr>Java Concept Implemented</vt:lpstr>
      <vt:lpstr>Main menu</vt:lpstr>
      <vt:lpstr>Ticket Booking </vt:lpstr>
      <vt:lpstr>PowerPoint Presentation</vt:lpstr>
      <vt:lpstr>Display Ticket</vt:lpstr>
      <vt:lpstr>Search Ticket</vt:lpstr>
      <vt:lpstr>Display Available Tickets</vt:lpstr>
      <vt:lpstr>Display Cancelled Tickets</vt:lpstr>
      <vt:lpstr>Future Updates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Railway management System</dc:title>
  <dc:creator>patel dhruv</dc:creator>
  <cp:lastModifiedBy>patel dhruv</cp:lastModifiedBy>
  <cp:revision>1</cp:revision>
  <dcterms:created xsi:type="dcterms:W3CDTF">2021-12-13T16:30:26Z</dcterms:created>
  <dcterms:modified xsi:type="dcterms:W3CDTF">2021-12-13T17:03:40Z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